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Default Extension="wdp" ContentType="image/vnd.ms-photo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0" r:id="rId6"/>
    <p:sldId id="259" r:id="rId7"/>
    <p:sldId id="258" r:id="rId8"/>
    <p:sldId id="257" r:id="rId9"/>
    <p:sldId id="262" r:id="rId10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C0099"/>
    <a:srgbClr val="FF33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-534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ndra Štambuk" userId="57dc3b68-088a-45de-9236-fd178a7068ed" providerId="ADAL" clId="{F71B303D-37EB-46E5-B404-4FC4481900EE}"/>
    <pc:docChg chg="delSld modSld">
      <pc:chgData name="Sandra Štambuk" userId="57dc3b68-088a-45de-9236-fd178a7068ed" providerId="ADAL" clId="{F71B303D-37EB-46E5-B404-4FC4481900EE}" dt="2022-02-14T01:07:16.541" v="1" actId="2696"/>
      <pc:docMkLst>
        <pc:docMk/>
      </pc:docMkLst>
      <pc:sldChg chg="modSp">
        <pc:chgData name="Sandra Štambuk" userId="57dc3b68-088a-45de-9236-fd178a7068ed" providerId="ADAL" clId="{F71B303D-37EB-46E5-B404-4FC4481900EE}" dt="2022-02-14T01:06:49.226" v="0" actId="20577"/>
        <pc:sldMkLst>
          <pc:docMk/>
          <pc:sldMk cId="1771222494" sldId="256"/>
        </pc:sldMkLst>
        <pc:spChg chg="mod">
          <ac:chgData name="Sandra Štambuk" userId="57dc3b68-088a-45de-9236-fd178a7068ed" providerId="ADAL" clId="{F71B303D-37EB-46E5-B404-4FC4481900EE}" dt="2022-02-14T01:06:49.226" v="0" actId="20577"/>
          <ac:spMkLst>
            <pc:docMk/>
            <pc:sldMk cId="1771222494" sldId="256"/>
            <ac:spMk id="6" creationId="{1EE183AD-2CA1-4F96-A465-D7C60812CBC4}"/>
          </ac:spMkLst>
        </pc:spChg>
      </pc:sldChg>
      <pc:sldChg chg="del">
        <pc:chgData name="Sandra Štambuk" userId="57dc3b68-088a-45de-9236-fd178a7068ed" providerId="ADAL" clId="{F71B303D-37EB-46E5-B404-4FC4481900EE}" dt="2022-02-14T01:07:16.541" v="1" actId="2696"/>
        <pc:sldMkLst>
          <pc:docMk/>
          <pc:sldMk cId="3083832055" sldId="261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423DDB2B-C3EC-4A64-9F86-BDBC75A3BF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C06ED46D-30C7-404B-901E-86A4E0F45C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282ACCEC-28A3-47DE-90AF-B4D966F64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EA702-8600-42C8-80B2-55F82E2B1514}" type="datetimeFigureOut">
              <a:rPr lang="hr-HR" smtClean="0"/>
              <a:pPr/>
              <a:t>14.2.2022.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6435E802-6D7E-457C-99D3-247BF4CF9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37899850-5F16-48C2-BD2E-201DB9ADD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63AB4-4283-429A-BE2B-D0F8DE6C99F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926904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41AA8EC7-BC26-4427-8274-7E2B196A0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xmlns="" id="{9EA30A62-A90E-4084-B644-B4B4B9062A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5EBF8AE7-F714-41C6-B9EC-D20B6A258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EA702-8600-42C8-80B2-55F82E2B1514}" type="datetimeFigureOut">
              <a:rPr lang="hr-HR" smtClean="0"/>
              <a:pPr/>
              <a:t>14.2.2022.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C74E31BA-8773-488C-998C-1FC148BAE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B4D5351A-46B8-4D38-AB7B-AF8F80D36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63AB4-4283-429A-BE2B-D0F8DE6C99F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218990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xmlns="" id="{0A2B05C6-A6FE-46D3-99C5-987328EA75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xmlns="" id="{0A0F886F-B3BF-4EC9-9EE1-AD5DC84C4B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0810BA1B-5040-4037-A6A5-498DDE90A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EA702-8600-42C8-80B2-55F82E2B1514}" type="datetimeFigureOut">
              <a:rPr lang="hr-HR" smtClean="0"/>
              <a:pPr/>
              <a:t>14.2.2022.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24F43A03-0A9A-4034-9170-053426513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1BE71DD9-C53F-4CE5-B3C9-E7FD56A14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63AB4-4283-429A-BE2B-D0F8DE6C99F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206688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C66AE18F-A0B4-4EC6-99DC-30A6107186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6BFBAD06-3922-4F96-919E-A9F89FE85F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AFADCF9C-FC0C-4192-8878-4B3407362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EA702-8600-42C8-80B2-55F82E2B1514}" type="datetimeFigureOut">
              <a:rPr lang="hr-HR" smtClean="0"/>
              <a:pPr/>
              <a:t>14.2.2022.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9F12BC0D-9661-4CBA-BC1F-6849292938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36E40C00-ACE3-4E01-A945-805A6325C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63AB4-4283-429A-BE2B-D0F8DE6C99F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939739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2185D9C-CC5C-4FD9-9643-14E272182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03E415D7-D01A-4516-8A0B-7164BC50BC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B242FE60-1852-4D6A-8E1A-ADE3160491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EA702-8600-42C8-80B2-55F82E2B1514}" type="datetimeFigureOut">
              <a:rPr lang="hr-HR" smtClean="0"/>
              <a:pPr/>
              <a:t>14.2.2022.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74EC45DB-177D-4575-B1A3-5F15D4E44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6A33EE64-D545-46A5-AF4C-3D2DB4717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63AB4-4283-429A-BE2B-D0F8DE6C99F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926470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B5A8DB42-6506-49A7-9A06-2BCE35631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D4C3B3D8-6DE2-4F49-8ADF-3F1ED68EDA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xmlns="" id="{7199F030-5F4E-45F0-9033-4CA2E20894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FF04AAC0-D578-435C-AAD7-E92D51191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EA702-8600-42C8-80B2-55F82E2B1514}" type="datetimeFigureOut">
              <a:rPr lang="hr-HR" smtClean="0"/>
              <a:pPr/>
              <a:t>14.2.2022.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9AC88B1E-1CA0-4DDB-B670-7234793B0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78DD52A0-7857-4D30-9C84-566A9D922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63AB4-4283-429A-BE2B-D0F8DE6C99F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567355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A02B60FA-D827-49AB-97AC-A7048AEE1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23CDEC3A-42AF-44B0-9A7D-974443B99E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xmlns="" id="{C0CF0554-FF13-4999-BEA4-55BEA4793B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xmlns="" id="{12920246-0314-434E-A7A4-E3965E1B47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xmlns="" id="{FEE0E293-9F5D-4ED3-BFD1-9362703E24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xmlns="" id="{F15BCC6F-6983-46F1-9CBE-06685E38B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EA702-8600-42C8-80B2-55F82E2B1514}" type="datetimeFigureOut">
              <a:rPr lang="hr-HR" smtClean="0"/>
              <a:pPr/>
              <a:t>14.2.2022.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xmlns="" id="{8104579F-C0D2-4E66-926F-24ED1B2DC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xmlns="" id="{5FC44F56-C608-4B6C-8F01-D8953F406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63AB4-4283-429A-BE2B-D0F8DE6C99F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385333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C6ECD10A-7C09-43F3-AC1C-CB5A9565F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xmlns="" id="{4393FC05-3472-43F8-81BC-14A15B909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EA702-8600-42C8-80B2-55F82E2B1514}" type="datetimeFigureOut">
              <a:rPr lang="hr-HR" smtClean="0"/>
              <a:pPr/>
              <a:t>14.2.2022.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xmlns="" id="{4BA78596-12DE-4EE7-A846-2D082FF9A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xmlns="" id="{83CC437C-7CC1-4BC3-AB97-463F4AEF4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63AB4-4283-429A-BE2B-D0F8DE6C99F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991043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xmlns="" id="{08A2E891-ABE4-4D9C-A5C4-FFC117C5A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EA702-8600-42C8-80B2-55F82E2B1514}" type="datetimeFigureOut">
              <a:rPr lang="hr-HR" smtClean="0"/>
              <a:pPr/>
              <a:t>14.2.2022.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xmlns="" id="{D08CE289-18FE-4726-ADD8-3821BC18A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xmlns="" id="{3DF679B6-6EEC-46B4-BC52-37FFD0F98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63AB4-4283-429A-BE2B-D0F8DE6C99F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541101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E0DB7863-DEFA-4947-8190-7E4285AA8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54EE015E-0577-4943-9DC4-6AC8893734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0C5C564E-9098-4ADB-A1AA-E6FBD0B923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E49CB1E3-64BB-4B8D-BDC7-CD0A2B0CB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EA702-8600-42C8-80B2-55F82E2B1514}" type="datetimeFigureOut">
              <a:rPr lang="hr-HR" smtClean="0"/>
              <a:pPr/>
              <a:t>14.2.2022.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4299EA09-9C12-49B7-B131-AA6E313DB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62C03753-89F8-42D9-9F45-037E7E77A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63AB4-4283-429A-BE2B-D0F8DE6C99F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960390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39CD9DA2-2C15-4D6F-9310-56634A020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xmlns="" id="{121501A6-8B2D-40A5-A739-2E6A015EEB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D91EBCA8-0785-4A9C-9B4B-C72A691F1B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3E4B851B-3D85-463F-B0B6-3C3DC1B8B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EA702-8600-42C8-80B2-55F82E2B1514}" type="datetimeFigureOut">
              <a:rPr lang="hr-HR" smtClean="0"/>
              <a:pPr/>
              <a:t>14.2.2022.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4038BE85-54B5-4991-93C7-53D6A8D5D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543B7887-A87B-4BCB-B061-9D5459C7B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63AB4-4283-429A-BE2B-D0F8DE6C99F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592039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xmlns="" id="{5CAA28D5-260D-47B9-AEAD-F5256269B4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5FBC4058-7F92-48BB-94AA-4A49F55D1C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030B34B6-DACF-449E-B9EE-BFA3C95717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4EA702-8600-42C8-80B2-55F82E2B1514}" type="datetimeFigureOut">
              <a:rPr lang="hr-HR" smtClean="0"/>
              <a:pPr/>
              <a:t>14.2.2022.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459DFB15-5095-4FAB-8222-7778C49769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CA74026F-5AF3-407C-956D-426F29DCAA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B63AB4-4283-429A-BE2B-D0F8DE6C99F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217627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BDEC07E8-3A90-4D90-97F1-1F7811E5A2E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45AE9BFF-5C60-4866-90AF-58FA6965CF8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5DBBB18F-8834-4CE1-8B51-49DFE53B19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6927"/>
            <a:ext cx="12192000" cy="687185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F69243BB-0CE1-4323-AAB3-D5050966B288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65898" y="194791"/>
            <a:ext cx="4578493" cy="6468417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xmlns="" id="{1EE183AD-2CA1-4F96-A465-D7C60812CBC4}"/>
              </a:ext>
            </a:extLst>
          </p:cNvPr>
          <p:cNvSpPr txBox="1"/>
          <p:nvPr/>
        </p:nvSpPr>
        <p:spPr>
          <a:xfrm>
            <a:off x="6184621" y="1420427"/>
            <a:ext cx="5367148" cy="2062103"/>
          </a:xfrm>
          <a:prstGeom prst="rect">
            <a:avLst/>
          </a:prstGeom>
          <a:solidFill>
            <a:srgbClr val="FFC5FF"/>
          </a:solidFill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33CC"/>
                </a:solidFill>
              </a:rPr>
              <a:t>Across cultures 3: People we admire</a:t>
            </a:r>
            <a:endParaRPr lang="hr-HR" sz="4800" dirty="0">
              <a:solidFill>
                <a:srgbClr val="FF33CC"/>
              </a:solidFill>
            </a:endParaRPr>
          </a:p>
          <a:p>
            <a:r>
              <a:rPr lang="hr-HR" sz="3200" dirty="0" err="1">
                <a:solidFill>
                  <a:srgbClr val="FF78D6"/>
                </a:solidFill>
              </a:rPr>
              <a:t>Part</a:t>
            </a:r>
            <a:r>
              <a:rPr lang="hr-HR" sz="3200" dirty="0">
                <a:solidFill>
                  <a:srgbClr val="FF78D6"/>
                </a:solidFill>
              </a:rPr>
              <a:t> 1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DC809A03-5E2F-4B10-B23A-E5CF571E62C9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44492" y="5257975"/>
            <a:ext cx="5883150" cy="109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71222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BDEC07E8-3A90-4D90-97F1-1F7811E5A2E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45AE9BFF-5C60-4866-90AF-58FA6965CF8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5DBBB18F-8834-4CE1-8B51-49DFE53B19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6927"/>
            <a:ext cx="12192000" cy="687185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049D75EA-3732-4475-B898-4C0A5A94466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aturation sat="33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06996" y="0"/>
            <a:ext cx="9778008" cy="6858000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04498269-FFB1-41A1-90C5-11FC1862529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/>
          <a:srcRect t="11664"/>
          <a:stretch/>
        </p:blipFill>
        <p:spPr>
          <a:xfrm>
            <a:off x="846337" y="173427"/>
            <a:ext cx="10703061" cy="630315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5378730D-47DE-47B4-ABF8-632221C9E6DB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87658" y="1298575"/>
            <a:ext cx="9144000" cy="2257425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1D70B5C6-1B4C-449C-90D1-0F4D7E05FFD9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87658" y="3892867"/>
            <a:ext cx="9214654" cy="1665299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162781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BDEC07E8-3A90-4D90-97F1-1F7811E5A2E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45AE9BFF-5C60-4866-90AF-58FA6965CF8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5DBBB18F-8834-4CE1-8B51-49DFE53B19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3854"/>
            <a:ext cx="12192000" cy="687185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AC1ACBE9-0BD9-4A48-AF59-3A0F4A5206EE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0" y="126959"/>
            <a:ext cx="9359822" cy="3046653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D041E8B5-31F8-4A3F-B302-4C5FA5E7DF1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 t="3131"/>
          <a:stretch/>
        </p:blipFill>
        <p:spPr>
          <a:xfrm>
            <a:off x="1527359" y="3173612"/>
            <a:ext cx="9356463" cy="3377519"/>
          </a:xfrm>
          <a:prstGeom prst="rect">
            <a:avLst/>
          </a:prstGeom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xmlns="" id="{C31C173C-F979-4D42-9021-1BB34732C57A}"/>
              </a:ext>
            </a:extLst>
          </p:cNvPr>
          <p:cNvSpPr txBox="1"/>
          <p:nvPr/>
        </p:nvSpPr>
        <p:spPr>
          <a:xfrm>
            <a:off x="4536489" y="46433"/>
            <a:ext cx="3284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5</a:t>
            </a: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xmlns="" id="{07B491F1-FEF4-4973-B91B-C7ED3F1AAED6}"/>
              </a:ext>
            </a:extLst>
          </p:cNvPr>
          <p:cNvSpPr txBox="1"/>
          <p:nvPr/>
        </p:nvSpPr>
        <p:spPr>
          <a:xfrm>
            <a:off x="4536489" y="616735"/>
            <a:ext cx="3284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9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xmlns="" id="{2FEA2D6D-0065-4678-8A78-6FEAB3C21F4E}"/>
              </a:ext>
            </a:extLst>
          </p:cNvPr>
          <p:cNvSpPr txBox="1"/>
          <p:nvPr/>
        </p:nvSpPr>
        <p:spPr>
          <a:xfrm>
            <a:off x="4536489" y="1236503"/>
            <a:ext cx="3284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2</a:t>
            </a: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xmlns="" id="{9D17E409-BF32-4AFE-B2E6-24F1C55E798B}"/>
              </a:ext>
            </a:extLst>
          </p:cNvPr>
          <p:cNvSpPr txBox="1"/>
          <p:nvPr/>
        </p:nvSpPr>
        <p:spPr>
          <a:xfrm>
            <a:off x="4536489" y="1866503"/>
            <a:ext cx="3284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6</a:t>
            </a: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xmlns="" id="{075C9B17-247C-455B-8D75-937EA4F1C86A}"/>
              </a:ext>
            </a:extLst>
          </p:cNvPr>
          <p:cNvSpPr txBox="1"/>
          <p:nvPr/>
        </p:nvSpPr>
        <p:spPr>
          <a:xfrm>
            <a:off x="4536489" y="2489271"/>
            <a:ext cx="3284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7</a:t>
            </a: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xmlns="" id="{9E8E6AE4-2A72-469E-B719-ABED4EA00C54}"/>
              </a:ext>
            </a:extLst>
          </p:cNvPr>
          <p:cNvSpPr txBox="1"/>
          <p:nvPr/>
        </p:nvSpPr>
        <p:spPr>
          <a:xfrm>
            <a:off x="4608990" y="3135936"/>
            <a:ext cx="3284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3</a:t>
            </a: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xmlns="" id="{0F005BFC-8311-41E2-953F-7BAE18011B1F}"/>
              </a:ext>
            </a:extLst>
          </p:cNvPr>
          <p:cNvSpPr txBox="1"/>
          <p:nvPr/>
        </p:nvSpPr>
        <p:spPr>
          <a:xfrm>
            <a:off x="4608990" y="4059583"/>
            <a:ext cx="3284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1</a:t>
            </a: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xmlns="" id="{AA71423F-6AFB-433F-8FF0-8CCDA8473E84}"/>
              </a:ext>
            </a:extLst>
          </p:cNvPr>
          <p:cNvSpPr txBox="1"/>
          <p:nvPr/>
        </p:nvSpPr>
        <p:spPr>
          <a:xfrm>
            <a:off x="4536489" y="4686405"/>
            <a:ext cx="4009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10</a:t>
            </a: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xmlns="" id="{2533C6CA-12BF-4AF4-8FC1-873E15EB1A75}"/>
              </a:ext>
            </a:extLst>
          </p:cNvPr>
          <p:cNvSpPr txBox="1"/>
          <p:nvPr/>
        </p:nvSpPr>
        <p:spPr>
          <a:xfrm>
            <a:off x="4608990" y="5295476"/>
            <a:ext cx="3284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8</a:t>
            </a:r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xmlns="" id="{9410FA34-E958-4BEC-A018-100455E14CB9}"/>
              </a:ext>
            </a:extLst>
          </p:cNvPr>
          <p:cNvSpPr txBox="1"/>
          <p:nvPr/>
        </p:nvSpPr>
        <p:spPr>
          <a:xfrm>
            <a:off x="4614908" y="5940049"/>
            <a:ext cx="3284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xmlns="" val="1564803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BDEC07E8-3A90-4D90-97F1-1F7811E5A2E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45AE9BFF-5C60-4866-90AF-58FA6965CF8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5DBBB18F-8834-4CE1-8B51-49DFE53B19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6927"/>
            <a:ext cx="12192000" cy="687185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43FFDE95-98F9-488C-BCD0-98F08E14FDC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57325" y="581025"/>
            <a:ext cx="9277350" cy="2038350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143681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BDEC07E8-3A90-4D90-97F1-1F7811E5A2E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45AE9BFF-5C60-4866-90AF-58FA6965CF8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5DBBB18F-8834-4CE1-8B51-49DFE53B19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6927"/>
            <a:ext cx="12192000" cy="687185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11E60BEF-E711-4424-B2D8-BD151B1B191A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68497" y="62144"/>
            <a:ext cx="3800475" cy="6553200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7F471289-34A3-4CDA-99E9-5182153249A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 t="1855"/>
          <a:stretch/>
        </p:blipFill>
        <p:spPr>
          <a:xfrm>
            <a:off x="6465903" y="62144"/>
            <a:ext cx="3657600" cy="6553200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178548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BDEC07E8-3A90-4D90-97F1-1F7811E5A2E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45AE9BFF-5C60-4866-90AF-58FA6965CF8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5DBBB18F-8834-4CE1-8B51-49DFE53B19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6927"/>
            <a:ext cx="12192000" cy="6871854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DE35F8EC-71B2-4735-8967-9204CD3CF97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t="3646"/>
          <a:stretch/>
        </p:blipFill>
        <p:spPr>
          <a:xfrm>
            <a:off x="476824" y="4412202"/>
            <a:ext cx="8362423" cy="1322202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8E4385F8-39F8-4B69-AE0C-9452ED922E04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14500" y="504248"/>
            <a:ext cx="8953500" cy="2981325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117013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440EB9F40B2B46A1367B1A415FBD08" ma:contentTypeVersion="14" ma:contentTypeDescription="Create a new document." ma:contentTypeScope="" ma:versionID="8026e9ec43851b1d53d1d14a1a9f728f">
  <xsd:schema xmlns:xsd="http://www.w3.org/2001/XMLSchema" xmlns:xs="http://www.w3.org/2001/XMLSchema" xmlns:p="http://schemas.microsoft.com/office/2006/metadata/properties" xmlns:ns3="bc5181c4-fcd9-45fa-ba56-972b2cdced3c" xmlns:ns4="26f38477-cd9e-4a74-ae07-d74695e5afee" targetNamespace="http://schemas.microsoft.com/office/2006/metadata/properties" ma:root="true" ma:fieldsID="4bebe677f9e2fa051e10a1bf7d4a71ff" ns3:_="" ns4:_="">
    <xsd:import namespace="bc5181c4-fcd9-45fa-ba56-972b2cdced3c"/>
    <xsd:import namespace="26f38477-cd9e-4a74-ae07-d74695e5afe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5181c4-fcd9-45fa-ba56-972b2cdced3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f38477-cd9e-4a74-ae07-d74695e5afee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285D68B-A6A7-4453-8FFE-50E92ADFE4EA}">
  <ds:schemaRefs>
    <ds:schemaRef ds:uri="http://purl.org/dc/terms/"/>
    <ds:schemaRef ds:uri="http://schemas.openxmlformats.org/package/2006/metadata/core-properties"/>
    <ds:schemaRef ds:uri="bc5181c4-fcd9-45fa-ba56-972b2cdced3c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26f38477-cd9e-4a74-ae07-d74695e5afee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CBBA7232-4F41-4479-B9EE-2A99C6901D3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c5181c4-fcd9-45fa-ba56-972b2cdced3c"/>
    <ds:schemaRef ds:uri="26f38477-cd9e-4a74-ae07-d74695e5afe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963DC71-C893-4215-9C4F-216ECD45938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19</Words>
  <Application>Microsoft Office PowerPoint</Application>
  <PresentationFormat>Custom</PresentationFormat>
  <Paragraphs>12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Tema sustava Office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Sandra Štambuk</dc:creator>
  <cp:lastModifiedBy>sk-kivanjek</cp:lastModifiedBy>
  <cp:revision>8</cp:revision>
  <dcterms:created xsi:type="dcterms:W3CDTF">2022-02-14T00:26:59Z</dcterms:created>
  <dcterms:modified xsi:type="dcterms:W3CDTF">2022-02-14T08:45:04Z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0x0101001C440EB9F40B2B46A1367B1A415FBD08</vt:lpwstr>
  </property>
</Properties>
</file>